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3" r:id="rId4"/>
    <p:sldId id="274" r:id="rId5"/>
    <p:sldId id="276" r:id="rId6"/>
    <p:sldId id="269" r:id="rId7"/>
    <p:sldId id="259" r:id="rId8"/>
    <p:sldId id="278" r:id="rId9"/>
    <p:sldId id="265" r:id="rId10"/>
    <p:sldId id="266" r:id="rId11"/>
    <p:sldId id="264" r:id="rId12"/>
    <p:sldId id="263" r:id="rId13"/>
    <p:sldId id="267" r:id="rId14"/>
    <p:sldId id="262" r:id="rId15"/>
    <p:sldId id="279" r:id="rId16"/>
    <p:sldId id="268" r:id="rId17"/>
    <p:sldId id="270" r:id="rId18"/>
    <p:sldId id="271" r:id="rId19"/>
    <p:sldId id="272" r:id="rId20"/>
    <p:sldId id="280" r:id="rId21"/>
    <p:sldId id="281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ehmapodarki.ru/kupit/valenki-dizaynerski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hmapodarki.ru/kupit/valenk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1470025"/>
          </a:xfrm>
        </p:spPr>
        <p:txBody>
          <a:bodyPr/>
          <a:lstStyle/>
          <a:p>
            <a:r>
              <a:rPr lang="ru-RU" dirty="0" smtClean="0"/>
              <a:t>Русские валенки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zhlib.ru/content/article/img/rusvalen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662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Производство валенок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1031875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вальный цех будущий валенок поступает несколько длинноватым</a:t>
            </a:r>
          </a:p>
          <a:p>
            <a:endParaRPr lang="ru-RU" dirty="0"/>
          </a:p>
        </p:txBody>
      </p:sp>
      <p:pic>
        <p:nvPicPr>
          <p:cNvPr id="7" name="Содержимое 6" descr="2b28c_valenki0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2286000"/>
            <a:ext cx="4651679" cy="3962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 flipV="1">
            <a:off x="9143999" y="-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Содержимое 7" descr="47rs121205b12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62901" y="2971800"/>
            <a:ext cx="4481099" cy="3886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Вы любите зиму? заснеженная </a:t>
            </a:r>
            <a:r>
              <a:rPr lang="ru-RU" b="1" dirty="0" smtClean="0"/>
              <a:t>Русь</a:t>
            </a:r>
            <a:r>
              <a:rPr lang="ru-RU" dirty="0" smtClean="0"/>
              <a:t> - это сказка!</a:t>
            </a:r>
            <a:endParaRPr lang="ru-RU" dirty="0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13896"/>
            <a:ext cx="6476999" cy="533818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3239815-a16ad1b78988b4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1143000"/>
            <a:ext cx="5186133" cy="38139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Теплые удобные валенки мои.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Сделаны из шерсти, мех у них внутри.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надену валенки, в лес пойду гулять.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Буду я с ребятами в них в снежки играть.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Крики раздаются и счастливый смех.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Радость и веселье охватили всех.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Вся в снегу одежда и валенки мои.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Хороши морозные, солнечные дни!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Елена Николаевна Травкина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Ярославле сделали самый большой </a:t>
            </a:r>
            <a:r>
              <a:rPr lang="ru-RU" b="1" dirty="0" smtClean="0"/>
              <a:t>валенок</a:t>
            </a:r>
            <a:r>
              <a:rPr lang="ru-RU" dirty="0" smtClean="0"/>
              <a:t> в России</a:t>
            </a:r>
            <a:endParaRPr lang="ru-RU" dirty="0"/>
          </a:p>
        </p:txBody>
      </p:sp>
      <p:pic>
        <p:nvPicPr>
          <p:cNvPr id="5" name="Содержимое 4" descr="b_2935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ix-foot-boots_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53681" y="1386680"/>
            <a:ext cx="5090319" cy="50903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Памятник</a:t>
            </a:r>
            <a:r>
              <a:rPr lang="ru-RU" dirty="0" smtClean="0"/>
              <a:t> русским </a:t>
            </a:r>
            <a:r>
              <a:rPr lang="ru-RU" b="1" dirty="0" smtClean="0"/>
              <a:t>валенкам </a:t>
            </a:r>
            <a:br>
              <a:rPr lang="ru-RU" b="1" dirty="0" smtClean="0"/>
            </a:br>
            <a:r>
              <a:rPr lang="ru-RU" dirty="0" smtClean="0"/>
              <a:t>в г. Москве </a:t>
            </a:r>
            <a:endParaRPr lang="ru-RU" dirty="0"/>
          </a:p>
        </p:txBody>
      </p:sp>
      <p:pic>
        <p:nvPicPr>
          <p:cNvPr id="6" name="Содержимое 5" descr="2134578-4020249b172b16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301" y="1577499"/>
            <a:ext cx="8097893" cy="52805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67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наши дни валенки снова входят в моду.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Дизайнерские валенки"/>
              </a:rPr>
              <a:t>Дизайнеры создают настоящее произведения искусства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валенки расшитые бисером, стразами, кружевами, шелком, с гобеленовой отделкой.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украшают рюшками, заклепками.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Появился термин «гламурные валенки».</a:t>
            </a:r>
            <a:endParaRPr lang="ru-RU" sz="2400" dirty="0"/>
          </a:p>
        </p:txBody>
      </p:sp>
      <p:pic>
        <p:nvPicPr>
          <p:cNvPr id="5" name="Содержимое 4" descr="53416589_1262799067_b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2743200"/>
            <a:ext cx="3012594" cy="3916363"/>
          </a:xfrm>
        </p:spPr>
      </p:pic>
      <p:pic>
        <p:nvPicPr>
          <p:cNvPr id="6" name="Содержимое 5" descr="i (2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57600" y="2743200"/>
            <a:ext cx="5295900" cy="3886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Валенки на международных подиумах</a:t>
            </a:r>
            <a:endParaRPr lang="ru-RU" dirty="0"/>
          </a:p>
        </p:txBody>
      </p:sp>
      <p:pic>
        <p:nvPicPr>
          <p:cNvPr id="5" name="Содержимое 4" descr="475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1" y="1600200"/>
            <a:ext cx="3375554" cy="5063330"/>
          </a:xfrm>
        </p:spPr>
      </p:pic>
      <p:pic>
        <p:nvPicPr>
          <p:cNvPr id="6" name="Содержимое 5" descr="5561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25081" y="2196306"/>
            <a:ext cx="4509294" cy="450929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Валеночный </a:t>
            </a:r>
            <a:r>
              <a:rPr lang="ru-RU" dirty="0" err="1" smtClean="0"/>
              <a:t>криатив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365" y="2209800"/>
            <a:ext cx="4973973" cy="3962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265230440_00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53686" y="2174874"/>
            <a:ext cx="3794549" cy="43783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363ad82bfd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67200" y="2286000"/>
            <a:ext cx="4698265" cy="3048000"/>
          </a:xfrm>
        </p:spPr>
      </p:pic>
      <p:pic>
        <p:nvPicPr>
          <p:cNvPr id="6" name="Содержимое 5" descr="kreativnie_valenki_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718657"/>
            <a:ext cx="4152589" cy="513934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Valenki0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744526"/>
            <a:ext cx="4191000" cy="5113474"/>
          </a:xfrm>
        </p:spPr>
      </p:pic>
      <p:pic>
        <p:nvPicPr>
          <p:cNvPr id="7" name="Содержимое 6" descr="a5120c9452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6006" y="1600200"/>
            <a:ext cx="3652193" cy="52777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селе Лаптево Павловского района (Нижегородская область) придумали необычный праздник – День валенка. Его отметили 8 февраля</a:t>
            </a:r>
            <a:br>
              <a:rPr lang="ru-RU" dirty="0" smtClean="0"/>
            </a:br>
            <a:r>
              <a:rPr lang="ru-RU" dirty="0" smtClean="0"/>
              <a:t>Главным «героем», безусловно, стала традиционная русская обувь. Правда, благодаря полету дизайнерской мысли селян валенки стали вполне модными и современными. Местные жители даже частушки придумали о валенках. Не забыли и про известную песню об этом виде зимней обувки. </a:t>
            </a:r>
            <a:br>
              <a:rPr lang="ru-RU" dirty="0" smtClean="0"/>
            </a:br>
            <a:r>
              <a:rPr lang="ru-RU" dirty="0" smtClean="0"/>
              <a:t>В этот день на ногах практически каждого жителя можно было увидеть валенки, причем разные: новогодние, парадно-выходные и даже «злободневные».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d242f3ca8cedfdeb1b5bfc9cdcf6d5a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3200400"/>
            <a:ext cx="7992810" cy="339544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0500_80000_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0"/>
            <a:ext cx="6096000" cy="68472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валенка проводится перед началом </a:t>
            </a:r>
            <a:r>
              <a:rPr lang="ru-RU" dirty="0" err="1" smtClean="0"/>
              <a:t>масленничной</a:t>
            </a:r>
            <a:r>
              <a:rPr lang="ru-RU" dirty="0" smtClean="0"/>
              <a:t> недели.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57dc89b4f452bd3344d3ba60049dd1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0913" y="1981201"/>
            <a:ext cx="4659113" cy="4114800"/>
          </a:xfrm>
        </p:spPr>
      </p:pic>
      <p:pic>
        <p:nvPicPr>
          <p:cNvPr id="6" name="Содержимое 5" descr="7__1643__tour__1351691308-3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81200"/>
            <a:ext cx="4528608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Валенки, валенки, ой да не подшиты стареньки…..</a:t>
            </a:r>
            <a:endParaRPr lang="ru-RU" dirty="0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88278"/>
            <a:ext cx="7010400" cy="51046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2286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старину валенки считались ценным подарком, а иметь собственные валенки было престижно.</a:t>
            </a:r>
            <a:endParaRPr lang="ru-RU" dirty="0"/>
          </a:p>
        </p:txBody>
      </p:sp>
      <p:pic>
        <p:nvPicPr>
          <p:cNvPr id="4" name="Содержимое 3" descr="66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133600"/>
            <a:ext cx="6858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29718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валенкам для невест выбирали жениха. Если жених в валенках, — значит состоятельный человек.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 Руси даже существовали гадания на суженого-ряженого с помощью валенка.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Святки девушки выходили во двор и кидали валенок. В какую сторону смотрит его носок, там и живет жених.</a:t>
            </a:r>
            <a:endParaRPr lang="ru-RU" sz="2400" dirty="0"/>
          </a:p>
        </p:txBody>
      </p:sp>
      <p:pic>
        <p:nvPicPr>
          <p:cNvPr id="5" name="Содержимое 4" descr="108730631_004116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895600"/>
            <a:ext cx="4648200" cy="3612316"/>
          </a:xfrm>
        </p:spPr>
      </p:pic>
      <p:pic>
        <p:nvPicPr>
          <p:cNvPr id="6" name="Содержимое 5" descr="i (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1000" y="2438399"/>
            <a:ext cx="4953000" cy="36218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29718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Отдельно стоит отметить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 tooltip="праздничные расписные валенки"/>
              </a:rPr>
              <a:t>праздничные расписные валенки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Узоры, которыми украшались такие шерстяные сапоги, были прошиты не насквоз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ь, а поверхностно.</a:t>
            </a:r>
            <a:endParaRPr lang="ru-RU" dirty="0"/>
          </a:p>
        </p:txBody>
      </p:sp>
      <p:pic>
        <p:nvPicPr>
          <p:cNvPr id="5" name="Содержимое 4" descr="62472146_1281273571_valenkikraski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657600"/>
            <a:ext cx="4338172" cy="2894180"/>
          </a:xfrm>
        </p:spPr>
      </p:pic>
      <p:pic>
        <p:nvPicPr>
          <p:cNvPr id="6" name="Содержимое 5" descr="7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4577293" cy="34329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908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Неизменный атрибут зимней обуви прошлых столетий — это доходящие до середины бедра голенища. Заправленные в такие валенки штаны никогда не сбивались в комок и не вылезали наружу во время долгих пеших прогулок. С развитием городской культуры валенки стали короче, потому что, в отличии от деревни, где снега по колено, в городе его — намного меньше.</a:t>
            </a:r>
            <a:endParaRPr lang="ru-RU" sz="2700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52400" y="2895600"/>
            <a:ext cx="4023519" cy="3794919"/>
          </a:xfrm>
        </p:spPr>
      </p:pic>
      <p:pic>
        <p:nvPicPr>
          <p:cNvPr id="6" name="Содержимое 5" descr="03308fdca1a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57600" y="2628900"/>
            <a:ext cx="5334000" cy="4000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временем появились валенки на каблуках</a:t>
            </a:r>
            <a:endParaRPr lang="ru-RU" dirty="0"/>
          </a:p>
        </p:txBody>
      </p:sp>
      <p:pic>
        <p:nvPicPr>
          <p:cNvPr id="5" name="Содержимое 4" descr="2777_5105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0121" y="1600200"/>
            <a:ext cx="3792757" cy="4525963"/>
          </a:xfrm>
        </p:spPr>
      </p:pic>
      <p:pic>
        <p:nvPicPr>
          <p:cNvPr id="6" name="Содержимое 5" descr="загруженно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26826"/>
            <a:ext cx="4038600" cy="40727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 клока шерсти до валенка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9144000" cy="8683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Работницы готовят материал для изготовления валенок на заводе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6541" y="2743200"/>
            <a:ext cx="4632960" cy="41148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9098280" y="-4572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Содержимое 7" descr="3679BB3A-A1B8-4136-A7E2-69BB68DE4B05_mw1024_n_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74973"/>
            <a:ext cx="4319351" cy="408302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168</Words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Русские валенки</vt:lpstr>
      <vt:lpstr>Слайд 2</vt:lpstr>
      <vt:lpstr>Валенки, валенки, ой да не подшиты стареньки…..</vt:lpstr>
      <vt:lpstr>В старину валенки считались ценным подарком, а иметь собственные валенки было престижно.</vt:lpstr>
      <vt:lpstr> По валенкам для невест выбирали жениха. Если жених в валенках, — значит состоятельный человек.   На Руси даже существовали гадания на суженого-ряженого с помощью валенка.   В Святки девушки выходили во двор и кидали валенок. В какую сторону смотрит его носок, там и живет жених.</vt:lpstr>
      <vt:lpstr>Отдельно стоит отметить праздничные расписные валенки. Узоры, которыми украшались такие шерстяные сапоги, были прошиты не насквозь, а поверхностно.</vt:lpstr>
      <vt:lpstr>Неизменный атрибут зимней обуви прошлых столетий — это доходящие до середины бедра голенища. Заправленные в такие валенки штаны никогда не сбивались в комок и не вылезали наружу во время долгих пеших прогулок. С развитием городской культуры валенки стали короче, потому что, в отличии от деревни, где снега по колено, в городе его — намного меньше.</vt:lpstr>
      <vt:lpstr>Со временем появились валенки на каблуках</vt:lpstr>
      <vt:lpstr>От клока шерсти до валенка</vt:lpstr>
      <vt:lpstr>Производство валенок </vt:lpstr>
      <vt:lpstr> Вы любите зиму? заснеженная Русь - это сказка!</vt:lpstr>
      <vt:lpstr>Слайд 12</vt:lpstr>
      <vt:lpstr>В Ярославле сделали самый большой валенок в России</vt:lpstr>
      <vt:lpstr>Памятник русским валенкам  в г. Москве </vt:lpstr>
      <vt:lpstr>В наши дни валенки снова входят в моду. Дизайнеры создают настоящее произведения искусства: валенки расшитые бисером, стразами, кружевами, шелком, с гобеленовой отделкой.  Их украшают рюшками, заклепками.  Появился термин «гламурные валенки».</vt:lpstr>
      <vt:lpstr>Валенки на международных подиумах</vt:lpstr>
      <vt:lpstr>Валеночный криатив</vt:lpstr>
      <vt:lpstr>Слайд 18</vt:lpstr>
      <vt:lpstr>Слайд 19</vt:lpstr>
      <vt:lpstr>Слайд 20</vt:lpstr>
      <vt:lpstr>Слайд 21</vt:lpstr>
      <vt:lpstr>Праздник валенка проводится перед началом масленничной недели.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 Творчества</dc:creator>
  <cp:lastModifiedBy>Дом Творчества</cp:lastModifiedBy>
  <cp:revision>24</cp:revision>
  <dcterms:created xsi:type="dcterms:W3CDTF">2015-02-01T10:49:19Z</dcterms:created>
  <dcterms:modified xsi:type="dcterms:W3CDTF">2015-02-04T11:48:57Z</dcterms:modified>
</cp:coreProperties>
</file>